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B6ED"/>
    <a:srgbClr val="467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427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CC52FD-58A0-4651-B148-0D3E386C3074}" type="doc">
      <dgm:prSet loTypeId="urn:microsoft.com/office/officeart/2005/8/layout/matrix3" loCatId="matrix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ro-RO"/>
        </a:p>
      </dgm:t>
    </dgm:pt>
    <dgm:pt modelId="{FAE4CF23-74EB-4445-B7A7-DD0ACD7C4E44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Diploma de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absolvire</a:t>
          </a:r>
          <a:endParaRPr lang="ro-RO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EA1A13-BBC0-4FE2-9188-0B4E3655ED51}" type="parTrans" cxnId="{4DDC3474-0655-45C7-80DA-281187D8DE20}">
      <dgm:prSet/>
      <dgm:spPr/>
      <dgm:t>
        <a:bodyPr/>
        <a:lstStyle/>
        <a:p>
          <a:endParaRPr lang="ro-RO"/>
        </a:p>
      </dgm:t>
    </dgm:pt>
    <dgm:pt modelId="{78417B3D-C583-471B-8CE9-57BBDB03DC34}" type="sibTrans" cxnId="{4DDC3474-0655-45C7-80DA-281187D8DE20}">
      <dgm:prSet/>
      <dgm:spPr/>
      <dgm:t>
        <a:bodyPr/>
        <a:lstStyle/>
        <a:p>
          <a:endParaRPr lang="ro-RO"/>
        </a:p>
      </dgm:t>
    </dgm:pt>
    <dgm:pt modelId="{59890D93-DA8F-4B09-A5A9-3156BE9277D0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Diploma de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bacalaureat</a:t>
          </a:r>
          <a:endParaRPr lang="ro-RO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7207EBA-6255-421E-867B-4D63D933683C}" type="parTrans" cxnId="{8AA231EB-80A9-48B8-86CE-3A305FB0C960}">
      <dgm:prSet/>
      <dgm:spPr/>
      <dgm:t>
        <a:bodyPr/>
        <a:lstStyle/>
        <a:p>
          <a:endParaRPr lang="ro-RO"/>
        </a:p>
      </dgm:t>
    </dgm:pt>
    <dgm:pt modelId="{A2C63166-CF21-4E49-B7A4-149A5990D847}" type="sibTrans" cxnId="{8AA231EB-80A9-48B8-86CE-3A305FB0C960}">
      <dgm:prSet/>
      <dgm:spPr/>
      <dgm:t>
        <a:bodyPr/>
        <a:lstStyle/>
        <a:p>
          <a:endParaRPr lang="ro-RO"/>
        </a:p>
      </dgm:t>
    </dgm:pt>
    <dgm:pt modelId="{F0F19A4D-025F-4065-B2B5-9AEF44454353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Certificat de calificare profesional</a:t>
          </a:r>
          <a:r>
            <a:rPr lang="ro-RO">
              <a:latin typeface="Times New Roman" panose="02020603050405020304" pitchFamily="18" charset="0"/>
              <a:cs typeface="Times New Roman" panose="02020603050405020304" pitchFamily="18" charset="0"/>
            </a:rPr>
            <a:t>ă</a:t>
          </a:r>
        </a:p>
      </dgm:t>
    </dgm:pt>
    <dgm:pt modelId="{E8BB32F3-ED7E-44DC-AB38-0A757EBB09F6}" type="parTrans" cxnId="{A6F91B57-9194-4C3D-86A7-B8104A9FD71C}">
      <dgm:prSet/>
      <dgm:spPr/>
      <dgm:t>
        <a:bodyPr/>
        <a:lstStyle/>
        <a:p>
          <a:endParaRPr lang="ro-RO"/>
        </a:p>
      </dgm:t>
    </dgm:pt>
    <dgm:pt modelId="{70CB77AA-D190-4FAB-82A5-2DA92D05D36A}" type="sibTrans" cxnId="{A6F91B57-9194-4C3D-86A7-B8104A9FD71C}">
      <dgm:prSet/>
      <dgm:spPr/>
      <dgm:t>
        <a:bodyPr/>
        <a:lstStyle/>
        <a:p>
          <a:endParaRPr lang="ro-RO"/>
        </a:p>
      </dgm:t>
    </dgm:pt>
    <dgm:pt modelId="{E913C49C-4C27-45BD-BA6D-89F0F2821681}">
      <dgm:prSet phldrT="[Text]"/>
      <dgm:spPr/>
      <dgm:t>
        <a:bodyPr/>
        <a:lstStyle/>
        <a:p>
          <a:r>
            <a:rPr lang="ro-RO" dirty="0">
              <a:latin typeface="Times New Roman" panose="02020603050405020304" pitchFamily="18" charset="0"/>
              <a:cs typeface="Times New Roman" panose="02020603050405020304" pitchFamily="18" charset="0"/>
            </a:rPr>
            <a:t>Amintiri frumoase după terminarea celor 4 ani de liceu</a:t>
          </a:r>
        </a:p>
      </dgm:t>
    </dgm:pt>
    <dgm:pt modelId="{C68A8DC8-66F6-4F41-BA78-D281BA201946}" type="parTrans" cxnId="{1D7D62DA-774A-4C33-B41B-EAD5D12FA259}">
      <dgm:prSet/>
      <dgm:spPr/>
      <dgm:t>
        <a:bodyPr/>
        <a:lstStyle/>
        <a:p>
          <a:endParaRPr lang="ro-RO"/>
        </a:p>
      </dgm:t>
    </dgm:pt>
    <dgm:pt modelId="{413771F4-8136-4689-8800-AEE11B23A0A6}" type="sibTrans" cxnId="{1D7D62DA-774A-4C33-B41B-EAD5D12FA259}">
      <dgm:prSet/>
      <dgm:spPr/>
      <dgm:t>
        <a:bodyPr/>
        <a:lstStyle/>
        <a:p>
          <a:endParaRPr lang="ro-RO"/>
        </a:p>
      </dgm:t>
    </dgm:pt>
    <dgm:pt modelId="{284A64FE-3F35-414A-A46F-B1E422977BF5}" type="pres">
      <dgm:prSet presAssocID="{60CC52FD-58A0-4651-B148-0D3E386C3074}" presName="matrix" presStyleCnt="0">
        <dgm:presLayoutVars>
          <dgm:chMax val="1"/>
          <dgm:dir/>
          <dgm:resizeHandles val="exact"/>
        </dgm:presLayoutVars>
      </dgm:prSet>
      <dgm:spPr/>
    </dgm:pt>
    <dgm:pt modelId="{43DF12EB-EE0B-4234-B5A0-F5A7441C2FFD}" type="pres">
      <dgm:prSet presAssocID="{60CC52FD-58A0-4651-B148-0D3E386C3074}" presName="diamond" presStyleLbl="bgShp" presStyleIdx="0" presStyleCnt="1"/>
      <dgm:spPr/>
    </dgm:pt>
    <dgm:pt modelId="{45E361B3-35DF-4B5E-B826-3F05463D3249}" type="pres">
      <dgm:prSet presAssocID="{60CC52FD-58A0-4651-B148-0D3E386C3074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008A434-1E96-4BB2-BAE4-16790596B4AC}" type="pres">
      <dgm:prSet presAssocID="{60CC52FD-58A0-4651-B148-0D3E386C3074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29D488A-3075-4634-8414-4E6EFDAB29AB}" type="pres">
      <dgm:prSet presAssocID="{60CC52FD-58A0-4651-B148-0D3E386C3074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B1FEC542-23A0-441C-AD44-68652E573279}" type="pres">
      <dgm:prSet presAssocID="{60CC52FD-58A0-4651-B148-0D3E386C3074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B39F53C-5EDC-4EBA-873D-7B78C8D2C857}" type="presOf" srcId="{60CC52FD-58A0-4651-B148-0D3E386C3074}" destId="{284A64FE-3F35-414A-A46F-B1E422977BF5}" srcOrd="0" destOrd="0" presId="urn:microsoft.com/office/officeart/2005/8/layout/matrix3"/>
    <dgm:cxn modelId="{304E1967-D3DC-4933-A850-E635CA2308EB}" type="presOf" srcId="{FAE4CF23-74EB-4445-B7A7-DD0ACD7C4E44}" destId="{45E361B3-35DF-4B5E-B826-3F05463D3249}" srcOrd="0" destOrd="0" presId="urn:microsoft.com/office/officeart/2005/8/layout/matrix3"/>
    <dgm:cxn modelId="{4DDC3474-0655-45C7-80DA-281187D8DE20}" srcId="{60CC52FD-58A0-4651-B148-0D3E386C3074}" destId="{FAE4CF23-74EB-4445-B7A7-DD0ACD7C4E44}" srcOrd="0" destOrd="0" parTransId="{40EA1A13-BBC0-4FE2-9188-0B4E3655ED51}" sibTransId="{78417B3D-C583-471B-8CE9-57BBDB03DC34}"/>
    <dgm:cxn modelId="{A6F91B57-9194-4C3D-86A7-B8104A9FD71C}" srcId="{60CC52FD-58A0-4651-B148-0D3E386C3074}" destId="{F0F19A4D-025F-4065-B2B5-9AEF44454353}" srcOrd="2" destOrd="0" parTransId="{E8BB32F3-ED7E-44DC-AB38-0A757EBB09F6}" sibTransId="{70CB77AA-D190-4FAB-82A5-2DA92D05D36A}"/>
    <dgm:cxn modelId="{2244C5B1-A863-4C58-BBA9-63F81306EC1C}" type="presOf" srcId="{E913C49C-4C27-45BD-BA6D-89F0F2821681}" destId="{B1FEC542-23A0-441C-AD44-68652E573279}" srcOrd="0" destOrd="0" presId="urn:microsoft.com/office/officeart/2005/8/layout/matrix3"/>
    <dgm:cxn modelId="{493E42CB-5AFE-47E9-BBD3-2E03F579429D}" type="presOf" srcId="{F0F19A4D-025F-4065-B2B5-9AEF44454353}" destId="{929D488A-3075-4634-8414-4E6EFDAB29AB}" srcOrd="0" destOrd="0" presId="urn:microsoft.com/office/officeart/2005/8/layout/matrix3"/>
    <dgm:cxn modelId="{C7235DD1-594C-4B7D-9F85-BC4DC08D1C0E}" type="presOf" srcId="{59890D93-DA8F-4B09-A5A9-3156BE9277D0}" destId="{7008A434-1E96-4BB2-BAE4-16790596B4AC}" srcOrd="0" destOrd="0" presId="urn:microsoft.com/office/officeart/2005/8/layout/matrix3"/>
    <dgm:cxn modelId="{1D7D62DA-774A-4C33-B41B-EAD5D12FA259}" srcId="{60CC52FD-58A0-4651-B148-0D3E386C3074}" destId="{E913C49C-4C27-45BD-BA6D-89F0F2821681}" srcOrd="3" destOrd="0" parTransId="{C68A8DC8-66F6-4F41-BA78-D281BA201946}" sibTransId="{413771F4-8136-4689-8800-AEE11B23A0A6}"/>
    <dgm:cxn modelId="{8AA231EB-80A9-48B8-86CE-3A305FB0C960}" srcId="{60CC52FD-58A0-4651-B148-0D3E386C3074}" destId="{59890D93-DA8F-4B09-A5A9-3156BE9277D0}" srcOrd="1" destOrd="0" parTransId="{87207EBA-6255-421E-867B-4D63D933683C}" sibTransId="{A2C63166-CF21-4E49-B7A4-149A5990D847}"/>
    <dgm:cxn modelId="{89035ED4-EFE3-4E16-B749-A80A544DD7CA}" type="presParOf" srcId="{284A64FE-3F35-414A-A46F-B1E422977BF5}" destId="{43DF12EB-EE0B-4234-B5A0-F5A7441C2FFD}" srcOrd="0" destOrd="0" presId="urn:microsoft.com/office/officeart/2005/8/layout/matrix3"/>
    <dgm:cxn modelId="{B4C2CF83-A294-4832-BF43-BA1A47B737D9}" type="presParOf" srcId="{284A64FE-3F35-414A-A46F-B1E422977BF5}" destId="{45E361B3-35DF-4B5E-B826-3F05463D3249}" srcOrd="1" destOrd="0" presId="urn:microsoft.com/office/officeart/2005/8/layout/matrix3"/>
    <dgm:cxn modelId="{8F0DF316-5C6E-4754-9BF8-8E29AE8953F5}" type="presParOf" srcId="{284A64FE-3F35-414A-A46F-B1E422977BF5}" destId="{7008A434-1E96-4BB2-BAE4-16790596B4AC}" srcOrd="2" destOrd="0" presId="urn:microsoft.com/office/officeart/2005/8/layout/matrix3"/>
    <dgm:cxn modelId="{AF5F2672-6736-4224-95D1-6BB924075E34}" type="presParOf" srcId="{284A64FE-3F35-414A-A46F-B1E422977BF5}" destId="{929D488A-3075-4634-8414-4E6EFDAB29AB}" srcOrd="3" destOrd="0" presId="urn:microsoft.com/office/officeart/2005/8/layout/matrix3"/>
    <dgm:cxn modelId="{2B3B5A2A-41FA-42CD-BBCA-4D19C594D199}" type="presParOf" srcId="{284A64FE-3F35-414A-A46F-B1E422977BF5}" destId="{B1FEC542-23A0-441C-AD44-68652E57327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F12EB-EE0B-4234-B5A0-F5A7441C2FFD}">
      <dsp:nvSpPr>
        <dsp:cNvPr id="0" name=""/>
        <dsp:cNvSpPr/>
      </dsp:nvSpPr>
      <dsp:spPr>
        <a:xfrm>
          <a:off x="331221" y="0"/>
          <a:ext cx="3957178" cy="3957178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E361B3-35DF-4B5E-B826-3F05463D3249}">
      <dsp:nvSpPr>
        <dsp:cNvPr id="0" name=""/>
        <dsp:cNvSpPr/>
      </dsp:nvSpPr>
      <dsp:spPr>
        <a:xfrm>
          <a:off x="707153" y="375931"/>
          <a:ext cx="1543299" cy="1543299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Diploma de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absolvire</a:t>
          </a:r>
          <a:endParaRPr lang="ro-RO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82491" y="451269"/>
        <a:ext cx="1392623" cy="1392623"/>
      </dsp:txXfrm>
    </dsp:sp>
    <dsp:sp modelId="{7008A434-1E96-4BB2-BAE4-16790596B4AC}">
      <dsp:nvSpPr>
        <dsp:cNvPr id="0" name=""/>
        <dsp:cNvSpPr/>
      </dsp:nvSpPr>
      <dsp:spPr>
        <a:xfrm>
          <a:off x="2369168" y="375931"/>
          <a:ext cx="1543299" cy="1543299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Diploma de </a:t>
          </a: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bacalaureat</a:t>
          </a:r>
          <a:endParaRPr lang="ro-RO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44506" y="451269"/>
        <a:ext cx="1392623" cy="1392623"/>
      </dsp:txXfrm>
    </dsp:sp>
    <dsp:sp modelId="{929D488A-3075-4634-8414-4E6EFDAB29AB}">
      <dsp:nvSpPr>
        <dsp:cNvPr id="0" name=""/>
        <dsp:cNvSpPr/>
      </dsp:nvSpPr>
      <dsp:spPr>
        <a:xfrm>
          <a:off x="707153" y="2037946"/>
          <a:ext cx="1543299" cy="1543299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Certificat de calificare profesional</a:t>
          </a:r>
          <a:r>
            <a:rPr lang="ro-RO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ă</a:t>
          </a:r>
        </a:p>
      </dsp:txBody>
      <dsp:txXfrm>
        <a:off x="782491" y="2113284"/>
        <a:ext cx="1392623" cy="1392623"/>
      </dsp:txXfrm>
    </dsp:sp>
    <dsp:sp modelId="{B1FEC542-23A0-441C-AD44-68652E573279}">
      <dsp:nvSpPr>
        <dsp:cNvPr id="0" name=""/>
        <dsp:cNvSpPr/>
      </dsp:nvSpPr>
      <dsp:spPr>
        <a:xfrm>
          <a:off x="2369168" y="2037946"/>
          <a:ext cx="1543299" cy="1543299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Amintiri frumoase după terminarea celor 4 ani de liceu</a:t>
          </a:r>
        </a:p>
      </dsp:txBody>
      <dsp:txXfrm>
        <a:off x="2444506" y="2113284"/>
        <a:ext cx="1392623" cy="13926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11T08:17:08.484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1 1 24575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11T08:17:21.453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1 59 24575,'0'-1'0,"0"-1"0,0-1 0,0-1 0,0-1 0,0 0 0,0 0 0,0-1 0,0 0 0,0 1 0,0 0 0,0-1 0,0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11T08:17:41.190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0 1 24575,'0'0'0,"0"3"0,0 0 0,0 1 0,0 1 0,1-1 0,0 0 0,0 1 0,0-1 0,0 1 0,0-1 0,1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8-11T08:17:59.147"/>
    </inkml:context>
    <inkml:brush xml:id="br0">
      <inkml:brushProperty name="width" value="0.025" units="cm"/>
      <inkml:brushProperty name="height" value="0.025" units="cm"/>
      <inkml:brushProperty name="color" value="#FFFFFF"/>
    </inkml:brush>
  </inkml:definitions>
  <inkml:trace contextRef="#ctx0" brushRef="#br0">0 98 24575,'0'0'0,"0"-3"0,3-1 0,1-2 0,0-4 0,-2-2 0,1-3 0,-2-1 0,0-1 0,-1 2-8191</inkml:trace>
</inkml:ink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1177F-8BD1-4804-9197-D17CB5A83581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858B-A3BA-4797-B813-81BD3EC12892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06989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A858B-A3BA-4797-B813-81BD3EC12892}" type="slidenum">
              <a:rPr lang="ro-RO" smtClean="0"/>
              <a:t>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5073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BB33FE9-D392-F687-F45F-56B2B1370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42F5EB5C-78D8-2415-84B9-C4A069B7AB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F67E978-D408-97C0-A28F-E5598B174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D64F7AA-C81B-3159-3756-D798EA0ED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340DC3DD-A3FC-F02A-003C-7589D6838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84198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3670408-8DAD-BD4C-B2B8-2F8CAC6AC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FC2BFF38-F3A8-40B4-2509-09E68D6D37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571F6F99-8830-028C-4744-29333E45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EC538E9-DE04-F493-C775-C3EDC87E1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896E3B59-5D7F-01F6-9430-0ED804DC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123492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2A25DA04-4788-9C32-9974-B43DCEA79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9FE0C2A8-6E91-2007-011A-104A96921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92EE2C0-D258-E323-28E3-A132D57FA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CB774E50-7B9F-5ACB-6885-968D31E5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678DB99-9A3F-40C6-5F82-FAF0DBB5A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82971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C99E53B-76A7-10B4-CE18-DB6FB55A7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363E5373-AFE9-4E17-783D-74EC1C1C5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A7A546D-42DA-24EF-F3DF-992980A0A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67145457-5481-56B3-06C6-64B934727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7D384C5-4BA2-1091-95FA-2FA715CA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8611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ECE7F10-C432-FA98-D045-F7EB018C0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9E424AED-5006-5E61-4664-DAE10AB27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8F3D7A4E-762D-8C3C-6C30-562BEC96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E8807A96-6168-8EB4-EAD3-A317A3E2E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7ECF5808-1631-BF08-80EB-81E3FE4FF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85169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29FE351-1647-0AB6-2ED8-57B096966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F70F5CE-CB20-3329-2AD4-742D08869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752AAC29-4B22-A9CA-2CF5-49B68F84F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25CB59AC-DEDC-515F-4865-E6D918B85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06F6E798-A2EF-BA34-E323-CE272681B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A3649B3F-6639-7C51-76A3-62825E426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8460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D0BA045-BFCC-444A-B4F3-B6503EC21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E70BAE65-65F7-84A2-CC5E-671B9C7C6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E07C0240-17CA-739C-0C5F-2CCB6EFEB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47CB592B-A3B1-8EA3-4D43-12FBD7C845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E17492CB-9363-BD25-5A98-A649E4572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52C006CF-BA33-2032-3D17-3ABFE0B0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732ADFA8-0C58-4FCB-07C5-06C4CB88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65F98CF0-AF8B-1924-C742-78812F5D7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73256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5A758AD-C761-FC0C-1960-3073C7FFB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59D288B1-0DB0-49A7-096A-969768AF8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65EADBB2-BE42-174A-66A0-9F9EDA567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232F18CD-F595-2BA7-1133-A8705D63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7857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9F73717A-3348-33C8-3AD7-161C52BA2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9FAFEAD9-443E-BBB1-952F-EEBCB1F2A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5979B053-839E-788C-8D89-0C5DF72F6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00532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FFF5392-45C9-0750-6078-DB36C8FDD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1DEB362-5506-BC03-D5EF-4E219891E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2C6C995F-850C-6D7D-B9BA-F864D41A7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97F1F6D2-64EE-7DF6-CC6D-68AD0189C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50AB1918-BC87-FA17-16EF-72A47607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3C6382B7-A930-1AB8-4F08-B116AD15D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42278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27C25B3-F9F3-79AB-2568-5FCEBACA8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739A5FC7-0278-0176-A38C-C4B8BB4169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686AC5DF-A8DB-07A6-E7DA-B33F77A19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76A4B938-ACE8-E629-1AD5-0EC698E72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086632F8-147A-F4CD-2BF9-47ED1810F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4444AEEB-FCD7-FC88-3B75-1FFA3E4E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9844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1339CBC4-05A8-7304-13B7-3A3E7D65A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BC55F188-8970-C44A-A0C1-43F3CAE244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C7E24C73-68AB-5D43-C38F-EFED7C840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0E862-2A2A-4291-8255-83A49A6F249B}" type="datetimeFigureOut">
              <a:rPr lang="ro-RO" smtClean="0"/>
              <a:t>11.08.2023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A326B685-6E7E-2BE0-03A4-9C5379C2FC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2B448E3E-1833-EB54-FFFB-91758E95B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681D6-9217-43AB-9A4F-9675E5A52DBB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05374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customXml" Target="../ink/ink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w.ccea-nv.org/its-the-economy-that-makes-things-happen/" TargetMode="Externa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hyperlink" Target="https://www.eastidahonews.com/2015/06/dave-says-traps-to-avoid-after-graduation/" TargetMode="External"/><Relationship Id="rId7" Type="http://schemas.openxmlformats.org/officeDocument/2006/relationships/diagramLayout" Target="../diagrams/layout1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hyperlink" Target="https://www.tennessean.com/story/money/2014/06/28/child-new-college-grad-stop-paying-bills/11558715/" TargetMode="External"/><Relationship Id="rId10" Type="http://schemas.microsoft.com/office/2007/relationships/diagramDrawing" Target="../diagrams/drawing1.xml"/><Relationship Id="rId4" Type="http://schemas.openxmlformats.org/officeDocument/2006/relationships/image" Target="../media/image8.jp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ezzel.com.au/blog/creating-lead-opportunitie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0F3A1170-2629-31EC-05B6-CA4109244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pPr algn="ctr"/>
            <a:r>
              <a:rPr lang="ro-RO" sz="3200" dirty="0"/>
              <a:t>În anul școlar 2023-2024 poți opta pentru</a:t>
            </a:r>
            <a:r>
              <a:rPr lang="en-US" sz="3200" dirty="0"/>
              <a:t>:</a:t>
            </a:r>
            <a:endParaRPr lang="ro-RO" sz="3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Substituent conținut 8" descr="O imagine care conține în aer liber, cer, copac, casă&#10;&#10;Descriere generată automat">
            <a:extLst>
              <a:ext uri="{FF2B5EF4-FFF2-40B4-BE49-F238E27FC236}">
                <a16:creationId xmlns:a16="http://schemas.microsoft.com/office/drawing/2014/main" id="{DC53C322-C237-A632-589B-2B4856545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7" r="1038" b="1"/>
          <a:stretch/>
        </p:blipFill>
        <p:spPr>
          <a:xfrm>
            <a:off x="5648169" y="641850"/>
            <a:ext cx="5084150" cy="1603223"/>
          </a:xfrm>
          <a:prstGeom prst="rect">
            <a:avLst/>
          </a:prstGeom>
        </p:spPr>
      </p:pic>
      <p:sp>
        <p:nvSpPr>
          <p:cNvPr id="3" name="Dreptunghi 2">
            <a:extLst>
              <a:ext uri="{FF2B5EF4-FFF2-40B4-BE49-F238E27FC236}">
                <a16:creationId xmlns:a16="http://schemas.microsoft.com/office/drawing/2014/main" id="{C162E29D-1FE8-CAD5-E89F-D788D615A866}"/>
              </a:ext>
            </a:extLst>
          </p:cNvPr>
          <p:cNvSpPr/>
          <p:nvPr/>
        </p:nvSpPr>
        <p:spPr>
          <a:xfrm>
            <a:off x="1046746" y="3255126"/>
            <a:ext cx="2331024" cy="280219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 cmpd="dbl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latin typeface="Garamond" panose="02020404030301010803" pitchFamily="18" charset="0"/>
              </a:rPr>
              <a:t>Tehnician</a:t>
            </a:r>
            <a:r>
              <a:rPr lang="en-US" sz="2400" dirty="0">
                <a:latin typeface="Garamond" panose="02020404030301010803" pitchFamily="18" charset="0"/>
              </a:rPr>
              <a:t> </a:t>
            </a:r>
            <a:r>
              <a:rPr lang="ro-RO" sz="2400" dirty="0">
                <a:latin typeface="Garamond" panose="02020404030301010803" pitchFamily="18" charset="0"/>
              </a:rPr>
              <a:t>î</a:t>
            </a:r>
            <a:r>
              <a:rPr lang="en-US" sz="2400" dirty="0">
                <a:latin typeface="Garamond" panose="02020404030301010803" pitchFamily="18" charset="0"/>
              </a:rPr>
              <a:t>n </a:t>
            </a:r>
            <a:r>
              <a:rPr lang="en-US" sz="2400" dirty="0" err="1">
                <a:latin typeface="Garamond" panose="02020404030301010803" pitchFamily="18" charset="0"/>
              </a:rPr>
              <a:t>activit</a:t>
            </a:r>
            <a:r>
              <a:rPr lang="ro-RO" sz="2400" dirty="0" err="1">
                <a:latin typeface="Garamond" panose="02020404030301010803" pitchFamily="18" charset="0"/>
              </a:rPr>
              <a:t>ăti</a:t>
            </a:r>
            <a:r>
              <a:rPr lang="ro-RO" sz="2400" dirty="0">
                <a:latin typeface="Garamond" panose="02020404030301010803" pitchFamily="18" charset="0"/>
              </a:rPr>
              <a:t> economice-1 clasă</a:t>
            </a:r>
          </a:p>
        </p:txBody>
      </p:sp>
      <p:sp>
        <p:nvSpPr>
          <p:cNvPr id="4" name="Dreptunghi 3">
            <a:extLst>
              <a:ext uri="{FF2B5EF4-FFF2-40B4-BE49-F238E27FC236}">
                <a16:creationId xmlns:a16="http://schemas.microsoft.com/office/drawing/2014/main" id="{7CAA852B-5F59-A120-FF1D-D091DC2F6DF3}"/>
              </a:ext>
            </a:extLst>
          </p:cNvPr>
          <p:cNvSpPr/>
          <p:nvPr/>
        </p:nvSpPr>
        <p:spPr>
          <a:xfrm>
            <a:off x="6306164" y="3255124"/>
            <a:ext cx="2331025" cy="280219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 cmpd="dbl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latin typeface="Garamond" panose="02020404030301010803" pitchFamily="18" charset="0"/>
              </a:rPr>
              <a:t>Tehnician in </a:t>
            </a:r>
            <a:r>
              <a:rPr lang="ro-RO" sz="2400" dirty="0" err="1">
                <a:latin typeface="Garamond" panose="02020404030301010803" pitchFamily="18" charset="0"/>
              </a:rPr>
              <a:t>achizitii</a:t>
            </a:r>
            <a:r>
              <a:rPr lang="ro-RO" sz="2400" dirty="0">
                <a:latin typeface="Garamond" panose="02020404030301010803" pitchFamily="18" charset="0"/>
              </a:rPr>
              <a:t> și contractări-1 clasă</a:t>
            </a:r>
          </a:p>
        </p:txBody>
      </p:sp>
      <p:sp>
        <p:nvSpPr>
          <p:cNvPr id="5" name="Dreptunghi 4">
            <a:extLst>
              <a:ext uri="{FF2B5EF4-FFF2-40B4-BE49-F238E27FC236}">
                <a16:creationId xmlns:a16="http://schemas.microsoft.com/office/drawing/2014/main" id="{FF47D7B8-96F4-3EDA-326B-54EF099D9C9C}"/>
              </a:ext>
            </a:extLst>
          </p:cNvPr>
          <p:cNvSpPr/>
          <p:nvPr/>
        </p:nvSpPr>
        <p:spPr>
          <a:xfrm>
            <a:off x="3676455" y="3255124"/>
            <a:ext cx="2331024" cy="280219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 cmpd="dbl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latin typeface="Garamond" panose="02020404030301010803" pitchFamily="18" charset="0"/>
              </a:rPr>
              <a:t>Tehnician în administratie-1 clasă</a:t>
            </a:r>
          </a:p>
        </p:txBody>
      </p:sp>
      <p:sp>
        <p:nvSpPr>
          <p:cNvPr id="6" name="Dreptunghi 5">
            <a:extLst>
              <a:ext uri="{FF2B5EF4-FFF2-40B4-BE49-F238E27FC236}">
                <a16:creationId xmlns:a16="http://schemas.microsoft.com/office/drawing/2014/main" id="{6429111D-70E4-F034-A81A-A95693B26ABD}"/>
              </a:ext>
            </a:extLst>
          </p:cNvPr>
          <p:cNvSpPr/>
          <p:nvPr/>
        </p:nvSpPr>
        <p:spPr>
          <a:xfrm>
            <a:off x="8935875" y="3255123"/>
            <a:ext cx="2331024" cy="280219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 cmpd="dbl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latin typeface="Garamond" panose="02020404030301010803" pitchFamily="18" charset="0"/>
              </a:rPr>
              <a:t>Tehnician în turism</a:t>
            </a:r>
          </a:p>
          <a:p>
            <a:pPr algn="ctr"/>
            <a:r>
              <a:rPr lang="ro-RO" sz="2400" dirty="0">
                <a:latin typeface="Garamond" panose="02020404030301010803" pitchFamily="18" charset="0"/>
              </a:rPr>
              <a:t>-1 clasă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Cerneală 6">
                <a:extLst>
                  <a:ext uri="{FF2B5EF4-FFF2-40B4-BE49-F238E27FC236}">
                    <a16:creationId xmlns:a16="http://schemas.microsoft.com/office/drawing/2014/main" id="{8ED1EEDC-E917-762F-E1F4-9D8D5E1E643C}"/>
                  </a:ext>
                </a:extLst>
              </p14:cNvPr>
              <p14:cNvContentPartPr/>
              <p14:nvPr/>
            </p14:nvContentPartPr>
            <p14:xfrm>
              <a:off x="5248095" y="4771860"/>
              <a:ext cx="360" cy="360"/>
            </p14:xfrm>
          </p:contentPart>
        </mc:Choice>
        <mc:Fallback>
          <p:pic>
            <p:nvPicPr>
              <p:cNvPr id="7" name="Cerneală 6">
                <a:extLst>
                  <a:ext uri="{FF2B5EF4-FFF2-40B4-BE49-F238E27FC236}">
                    <a16:creationId xmlns:a16="http://schemas.microsoft.com/office/drawing/2014/main" id="{8ED1EEDC-E917-762F-E1F4-9D8D5E1E64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41975" y="4765740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Cerneală 7">
                <a:extLst>
                  <a:ext uri="{FF2B5EF4-FFF2-40B4-BE49-F238E27FC236}">
                    <a16:creationId xmlns:a16="http://schemas.microsoft.com/office/drawing/2014/main" id="{F3275CF2-C043-4697-7887-DBEF93BBC531}"/>
                  </a:ext>
                </a:extLst>
              </p14:cNvPr>
              <p14:cNvContentPartPr/>
              <p14:nvPr/>
            </p14:nvContentPartPr>
            <p14:xfrm>
              <a:off x="5248095" y="4769700"/>
              <a:ext cx="360" cy="21240"/>
            </p14:xfrm>
          </p:contentPart>
        </mc:Choice>
        <mc:Fallback>
          <p:pic>
            <p:nvPicPr>
              <p:cNvPr id="8" name="Cerneală 7">
                <a:extLst>
                  <a:ext uri="{FF2B5EF4-FFF2-40B4-BE49-F238E27FC236}">
                    <a16:creationId xmlns:a16="http://schemas.microsoft.com/office/drawing/2014/main" id="{F3275CF2-C043-4697-7887-DBEF93BBC5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43775" y="4765380"/>
                <a:ext cx="900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Cerneală 10">
                <a:extLst>
                  <a:ext uri="{FF2B5EF4-FFF2-40B4-BE49-F238E27FC236}">
                    <a16:creationId xmlns:a16="http://schemas.microsoft.com/office/drawing/2014/main" id="{A8A91958-A02A-07FD-B248-E6F513B85AE1}"/>
                  </a:ext>
                </a:extLst>
              </p14:cNvPr>
              <p14:cNvContentPartPr/>
              <p14:nvPr/>
            </p14:nvContentPartPr>
            <p14:xfrm>
              <a:off x="7606680" y="4769910"/>
              <a:ext cx="3960" cy="18000"/>
            </p14:xfrm>
          </p:contentPart>
        </mc:Choice>
        <mc:Fallback>
          <p:pic>
            <p:nvPicPr>
              <p:cNvPr id="11" name="Cerneală 10">
                <a:extLst>
                  <a:ext uri="{FF2B5EF4-FFF2-40B4-BE49-F238E27FC236}">
                    <a16:creationId xmlns:a16="http://schemas.microsoft.com/office/drawing/2014/main" id="{A8A91958-A02A-07FD-B248-E6F513B85AE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602360" y="4765590"/>
                <a:ext cx="1260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Cerneală 12">
                <a:extLst>
                  <a:ext uri="{FF2B5EF4-FFF2-40B4-BE49-F238E27FC236}">
                    <a16:creationId xmlns:a16="http://schemas.microsoft.com/office/drawing/2014/main" id="{1D51B2A4-9256-6C27-A195-7AECF85F06C4}"/>
                  </a:ext>
                </a:extLst>
              </p14:cNvPr>
              <p14:cNvContentPartPr/>
              <p14:nvPr/>
            </p14:nvContentPartPr>
            <p14:xfrm>
              <a:off x="2566272" y="4598033"/>
              <a:ext cx="6840" cy="35640"/>
            </p14:xfrm>
          </p:contentPart>
        </mc:Choice>
        <mc:Fallback>
          <p:pic>
            <p:nvPicPr>
              <p:cNvPr id="13" name="Cerneală 12">
                <a:extLst>
                  <a:ext uri="{FF2B5EF4-FFF2-40B4-BE49-F238E27FC236}">
                    <a16:creationId xmlns:a16="http://schemas.microsoft.com/office/drawing/2014/main" id="{1D51B2A4-9256-6C27-A195-7AECF85F06C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561952" y="4593713"/>
                <a:ext cx="15480" cy="4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8081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Dans, artă, siluetă&#10;&#10;Descriere generată automat">
            <a:extLst>
              <a:ext uri="{FF2B5EF4-FFF2-40B4-BE49-F238E27FC236}">
                <a16:creationId xmlns:a16="http://schemas.microsoft.com/office/drawing/2014/main" id="{2BE322E9-6255-FE7D-847F-07C728169D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4474" r="-1" b="-1"/>
          <a:stretch/>
        </p:blipFill>
        <p:spPr>
          <a:xfrm>
            <a:off x="2519309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asetăText 15">
            <a:extLst>
              <a:ext uri="{FF2B5EF4-FFF2-40B4-BE49-F238E27FC236}">
                <a16:creationId xmlns:a16="http://schemas.microsoft.com/office/drawing/2014/main" id="{0B26465B-70A0-A563-179B-7DDB61271E39}"/>
              </a:ext>
            </a:extLst>
          </p:cNvPr>
          <p:cNvSpPr txBox="1"/>
          <p:nvPr/>
        </p:nvSpPr>
        <p:spPr>
          <a:xfrm>
            <a:off x="6614160" y="933718"/>
            <a:ext cx="4196080" cy="3970318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100000">
                <a:schemeClr val="accent1">
                  <a:lumMod val="30000"/>
                  <a:lumOff val="7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228600">
              <a:schemeClr val="accent2">
                <a:lumMod val="20000"/>
                <a:lumOff val="80000"/>
                <a:alpha val="43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ro-RO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Calificarea profesională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Tehnician în </a:t>
            </a:r>
            <a:r>
              <a:rPr lang="ro-RO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activităţi</a:t>
            </a:r>
            <a:r>
              <a:rPr lang="ro-RO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economice 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calificare ce permite angajarea </a:t>
            </a:r>
            <a:r>
              <a:rPr lang="ro-RO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absolvenţilor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în domeniul financiar-contabil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Tehnician în administrație 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calificare ce permite absolvenților angajarea în structurile administrative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Tehnician în achiziții și contractări 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calificare ce permite absolvenților angajarea în domeniul comerț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Tehnician în turism 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este o calificare care permite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angajarea </a:t>
            </a:r>
            <a:r>
              <a:rPr lang="ro-RO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absolvenţilor</a:t>
            </a:r>
            <a:r>
              <a:rPr lang="ro-RO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în domeniul turismului hotelier</a:t>
            </a:r>
          </a:p>
        </p:txBody>
      </p:sp>
      <p:sp>
        <p:nvSpPr>
          <p:cNvPr id="17" name="Dreptunghi 16">
            <a:extLst>
              <a:ext uri="{FF2B5EF4-FFF2-40B4-BE49-F238E27FC236}">
                <a16:creationId xmlns:a16="http://schemas.microsoft.com/office/drawing/2014/main" id="{51A0C5FC-39BA-5E20-3458-D4144878165E}"/>
              </a:ext>
            </a:extLst>
          </p:cNvPr>
          <p:cNvSpPr/>
          <p:nvPr/>
        </p:nvSpPr>
        <p:spPr>
          <a:xfrm>
            <a:off x="461551" y="2042775"/>
            <a:ext cx="429332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o-RO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Filiera tehnologică presupune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o-RO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1">
                  <a:lumMod val="60000"/>
                  <a:lumOff val="4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928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44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6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Substituent conținut 6" descr="O imagine care conține cer, persoană, îmbrăcăminte, începere&#10;&#10;Descriere generată automat">
            <a:extLst>
              <a:ext uri="{FF2B5EF4-FFF2-40B4-BE49-F238E27FC236}">
                <a16:creationId xmlns:a16="http://schemas.microsoft.com/office/drawing/2014/main" id="{AE00E64F-5E55-A4B3-3266-46F16D8957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8511" b="1"/>
          <a:stretch/>
        </p:blipFill>
        <p:spPr>
          <a:xfrm>
            <a:off x="0" y="10"/>
            <a:ext cx="8450297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12553FD8-AF42-E0A8-9F6A-F4D061EF3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ro-RO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Terminarea studiilor iți va adduce</a:t>
            </a:r>
            <a:r>
              <a:rPr lang="en-US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o-RO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Imagine 30" descr="O imagine care conține cer, începere, persoană, în aer liber&#10;&#10;Descriere generată automat">
            <a:extLst>
              <a:ext uri="{FF2B5EF4-FFF2-40B4-BE49-F238E27FC236}">
                <a16:creationId xmlns:a16="http://schemas.microsoft.com/office/drawing/2014/main" id="{CCC33039-AF13-886F-BC26-2466E7A93E6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40831" r="13522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graphicFrame>
        <p:nvGraphicFramePr>
          <p:cNvPr id="26" name="Nomogramă 25">
            <a:extLst>
              <a:ext uri="{FF2B5EF4-FFF2-40B4-BE49-F238E27FC236}">
                <a16:creationId xmlns:a16="http://schemas.microsoft.com/office/drawing/2014/main" id="{F6C6DEE6-EACC-BA5B-7DB5-58E9C6A7BE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1919074"/>
              </p:ext>
            </p:extLst>
          </p:nvPr>
        </p:nvGraphicFramePr>
        <p:xfrm>
          <a:off x="838031" y="1992761"/>
          <a:ext cx="4619621" cy="3957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103988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6EE0B6E2-7CE8-4D86-87FC-4B58A7D8E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captură de ecran, tragere cu arcul&#10;&#10;Descriere generată automat">
            <a:extLst>
              <a:ext uri="{FF2B5EF4-FFF2-40B4-BE49-F238E27FC236}">
                <a16:creationId xmlns:a16="http://schemas.microsoft.com/office/drawing/2014/main" id="{A45FB000-5030-047D-C9CB-68619A6BC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282"/>
          <a:stretch/>
        </p:blipFill>
        <p:spPr>
          <a:xfrm>
            <a:off x="577637" y="424330"/>
            <a:ext cx="11036726" cy="5869478"/>
          </a:xfrm>
          <a:custGeom>
            <a:avLst/>
            <a:gdLst/>
            <a:ahLst/>
            <a:cxnLst/>
            <a:rect l="l" t="t" r="r" b="b"/>
            <a:pathLst>
              <a:path w="10630858" h="5869478">
                <a:moveTo>
                  <a:pt x="5791061" y="218"/>
                </a:moveTo>
                <a:cubicBezTo>
                  <a:pt x="5877327" y="-560"/>
                  <a:pt x="5971399" y="626"/>
                  <a:pt x="6073275" y="5793"/>
                </a:cubicBezTo>
                <a:cubicBezTo>
                  <a:pt x="6098744" y="7086"/>
                  <a:pt x="6121786" y="8165"/>
                  <a:pt x="6142651" y="9057"/>
                </a:cubicBezTo>
                <a:lnTo>
                  <a:pt x="6164185" y="9874"/>
                </a:lnTo>
                <a:lnTo>
                  <a:pt x="6258731" y="5793"/>
                </a:lnTo>
                <a:lnTo>
                  <a:pt x="6319194" y="2002"/>
                </a:lnTo>
                <a:lnTo>
                  <a:pt x="6413049" y="11772"/>
                </a:lnTo>
                <a:cubicBezTo>
                  <a:pt x="6592720" y="42783"/>
                  <a:pt x="6774188" y="66100"/>
                  <a:pt x="6956654" y="46745"/>
                </a:cubicBezTo>
                <a:cubicBezTo>
                  <a:pt x="7082424" y="33223"/>
                  <a:pt x="7207994" y="25294"/>
                  <a:pt x="7334364" y="25763"/>
                </a:cubicBezTo>
                <a:cubicBezTo>
                  <a:pt x="7624835" y="25763"/>
                  <a:pt x="7915502" y="28559"/>
                  <a:pt x="8205974" y="22730"/>
                </a:cubicBezTo>
                <a:cubicBezTo>
                  <a:pt x="8464499" y="17601"/>
                  <a:pt x="8722029" y="6412"/>
                  <a:pt x="8980756" y="34620"/>
                </a:cubicBezTo>
                <a:cubicBezTo>
                  <a:pt x="9362658" y="76124"/>
                  <a:pt x="9746556" y="62832"/>
                  <a:pt x="10129655" y="57937"/>
                </a:cubicBezTo>
                <a:lnTo>
                  <a:pt x="10163726" y="56766"/>
                </a:lnTo>
                <a:lnTo>
                  <a:pt x="10254950" y="73131"/>
                </a:lnTo>
                <a:lnTo>
                  <a:pt x="10311819" y="101928"/>
                </a:lnTo>
                <a:cubicBezTo>
                  <a:pt x="10479504" y="200737"/>
                  <a:pt x="10591476" y="367254"/>
                  <a:pt x="10625532" y="561669"/>
                </a:cubicBezTo>
                <a:lnTo>
                  <a:pt x="10626834" y="578090"/>
                </a:lnTo>
                <a:lnTo>
                  <a:pt x="10611964" y="734537"/>
                </a:lnTo>
                <a:cubicBezTo>
                  <a:pt x="10602387" y="823467"/>
                  <a:pt x="10587763" y="913306"/>
                  <a:pt x="10611964" y="1001326"/>
                </a:cubicBezTo>
                <a:cubicBezTo>
                  <a:pt x="10628543" y="1062669"/>
                  <a:pt x="10632231" y="1127783"/>
                  <a:pt x="10622705" y="1191154"/>
                </a:cubicBezTo>
                <a:cubicBezTo>
                  <a:pt x="10606645" y="1303627"/>
                  <a:pt x="10603293" y="1418084"/>
                  <a:pt x="10612740" y="1531572"/>
                </a:cubicBezTo>
                <a:cubicBezTo>
                  <a:pt x="10618978" y="1606398"/>
                  <a:pt x="10618020" y="1681815"/>
                  <a:pt x="10609893" y="1756397"/>
                </a:cubicBezTo>
                <a:cubicBezTo>
                  <a:pt x="10599152" y="1856690"/>
                  <a:pt x="10582457" y="1958800"/>
                  <a:pt x="10602776" y="2059394"/>
                </a:cubicBezTo>
                <a:cubicBezTo>
                  <a:pt x="10635130" y="2219226"/>
                  <a:pt x="10628659" y="2378906"/>
                  <a:pt x="10615717" y="2539949"/>
                </a:cubicBezTo>
                <a:cubicBezTo>
                  <a:pt x="10606011" y="2659785"/>
                  <a:pt x="10595269" y="2780984"/>
                  <a:pt x="10614682" y="2902183"/>
                </a:cubicBezTo>
                <a:cubicBezTo>
                  <a:pt x="10623029" y="2958418"/>
                  <a:pt x="10623029" y="3015928"/>
                  <a:pt x="10614682" y="3072165"/>
                </a:cubicBezTo>
                <a:cubicBezTo>
                  <a:pt x="10604587" y="3147914"/>
                  <a:pt x="10595010" y="3222907"/>
                  <a:pt x="10607952" y="3299413"/>
                </a:cubicBezTo>
                <a:cubicBezTo>
                  <a:pt x="10613646" y="3332743"/>
                  <a:pt x="10617917" y="3366376"/>
                  <a:pt x="10620894" y="3400009"/>
                </a:cubicBezTo>
                <a:cubicBezTo>
                  <a:pt x="10626822" y="3485877"/>
                  <a:pt x="10624699" y="3572233"/>
                  <a:pt x="10614553" y="3657556"/>
                </a:cubicBezTo>
                <a:cubicBezTo>
                  <a:pt x="10604846" y="3756637"/>
                  <a:pt x="10620635" y="3856323"/>
                  <a:pt x="10607694" y="3955100"/>
                </a:cubicBezTo>
                <a:cubicBezTo>
                  <a:pt x="10598504" y="4034653"/>
                  <a:pt x="10598155" y="4115265"/>
                  <a:pt x="10606658" y="4194923"/>
                </a:cubicBezTo>
                <a:cubicBezTo>
                  <a:pt x="10621954" y="4345512"/>
                  <a:pt x="10620998" y="4497755"/>
                  <a:pt x="10603811" y="4648057"/>
                </a:cubicBezTo>
                <a:cubicBezTo>
                  <a:pt x="10593198" y="4735775"/>
                  <a:pt x="10587116" y="4826067"/>
                  <a:pt x="10606140" y="4912119"/>
                </a:cubicBezTo>
                <a:cubicBezTo>
                  <a:pt x="10628530" y="5013245"/>
                  <a:pt x="10633189" y="5114446"/>
                  <a:pt x="10629921" y="5215515"/>
                </a:cubicBezTo>
                <a:lnTo>
                  <a:pt x="10625356" y="5273604"/>
                </a:lnTo>
                <a:lnTo>
                  <a:pt x="10624284" y="5284086"/>
                </a:lnTo>
                <a:cubicBezTo>
                  <a:pt x="10601148" y="5404993"/>
                  <a:pt x="10545219" y="5529874"/>
                  <a:pt x="10458692" y="5632218"/>
                </a:cubicBezTo>
                <a:lnTo>
                  <a:pt x="10418904" y="5670857"/>
                </a:lnTo>
                <a:lnTo>
                  <a:pt x="10417064" y="5673484"/>
                </a:lnTo>
                <a:cubicBezTo>
                  <a:pt x="10307992" y="5802550"/>
                  <a:pt x="10158402" y="5877799"/>
                  <a:pt x="9954609" y="5858572"/>
                </a:cubicBezTo>
                <a:cubicBezTo>
                  <a:pt x="9860355" y="5870096"/>
                  <a:pt x="9750551" y="5855439"/>
                  <a:pt x="9657171" y="5854061"/>
                </a:cubicBezTo>
                <a:lnTo>
                  <a:pt x="9612467" y="5856387"/>
                </a:lnTo>
                <a:lnTo>
                  <a:pt x="9279984" y="5838331"/>
                </a:lnTo>
                <a:cubicBezTo>
                  <a:pt x="9153141" y="5834280"/>
                  <a:pt x="9026273" y="5834164"/>
                  <a:pt x="8899305" y="5841275"/>
                </a:cubicBezTo>
                <a:cubicBezTo>
                  <a:pt x="8761407" y="5850940"/>
                  <a:pt x="8623304" y="5854733"/>
                  <a:pt x="8485266" y="5852671"/>
                </a:cubicBezTo>
                <a:lnTo>
                  <a:pt x="8314842" y="5842884"/>
                </a:lnTo>
                <a:lnTo>
                  <a:pt x="8193631" y="5825368"/>
                </a:lnTo>
                <a:lnTo>
                  <a:pt x="8029897" y="5818284"/>
                </a:lnTo>
                <a:lnTo>
                  <a:pt x="8028296" y="5817260"/>
                </a:lnTo>
                <a:lnTo>
                  <a:pt x="8008332" y="5817260"/>
                </a:lnTo>
                <a:lnTo>
                  <a:pt x="8006732" y="5818114"/>
                </a:lnTo>
                <a:lnTo>
                  <a:pt x="7839115" y="5825368"/>
                </a:lnTo>
                <a:lnTo>
                  <a:pt x="7801585" y="5830791"/>
                </a:lnTo>
                <a:lnTo>
                  <a:pt x="7734233" y="5834980"/>
                </a:lnTo>
                <a:lnTo>
                  <a:pt x="7482820" y="5855530"/>
                </a:lnTo>
                <a:lnTo>
                  <a:pt x="7445741" y="5854102"/>
                </a:lnTo>
                <a:lnTo>
                  <a:pt x="7403701" y="5858035"/>
                </a:lnTo>
                <a:lnTo>
                  <a:pt x="7155292" y="5854564"/>
                </a:lnTo>
                <a:cubicBezTo>
                  <a:pt x="6874805" y="5835913"/>
                  <a:pt x="6593917" y="5824488"/>
                  <a:pt x="6312830" y="5849900"/>
                </a:cubicBezTo>
                <a:lnTo>
                  <a:pt x="6232577" y="5855788"/>
                </a:lnTo>
                <a:lnTo>
                  <a:pt x="6231985" y="5855764"/>
                </a:lnTo>
                <a:lnTo>
                  <a:pt x="6166003" y="5858572"/>
                </a:lnTo>
                <a:cubicBezTo>
                  <a:pt x="6100624" y="5861901"/>
                  <a:pt x="6043822" y="5864887"/>
                  <a:pt x="5993271" y="5866513"/>
                </a:cubicBezTo>
                <a:lnTo>
                  <a:pt x="5925657" y="5866398"/>
                </a:lnTo>
                <a:lnTo>
                  <a:pt x="5833706" y="5859695"/>
                </a:lnTo>
                <a:cubicBezTo>
                  <a:pt x="5697214" y="5841788"/>
                  <a:pt x="5559607" y="5838897"/>
                  <a:pt x="5422657" y="5851067"/>
                </a:cubicBezTo>
                <a:lnTo>
                  <a:pt x="5250035" y="5858044"/>
                </a:lnTo>
                <a:lnTo>
                  <a:pt x="5151093" y="5858278"/>
                </a:lnTo>
                <a:lnTo>
                  <a:pt x="4972680" y="5851067"/>
                </a:lnTo>
                <a:cubicBezTo>
                  <a:pt x="4829141" y="5841741"/>
                  <a:pt x="4685204" y="5826120"/>
                  <a:pt x="4542066" y="5842905"/>
                </a:cubicBezTo>
                <a:cubicBezTo>
                  <a:pt x="4491758" y="5848734"/>
                  <a:pt x="4441488" y="5852626"/>
                  <a:pt x="4391242" y="5854962"/>
                </a:cubicBezTo>
                <a:lnTo>
                  <a:pt x="4246482" y="5857576"/>
                </a:lnTo>
                <a:lnTo>
                  <a:pt x="4221030" y="5856572"/>
                </a:lnTo>
                <a:lnTo>
                  <a:pt x="4218005" y="5856681"/>
                </a:lnTo>
                <a:lnTo>
                  <a:pt x="3939367" y="5844305"/>
                </a:lnTo>
                <a:cubicBezTo>
                  <a:pt x="3773470" y="5832648"/>
                  <a:pt x="3606974" y="5815626"/>
                  <a:pt x="3441875" y="5843140"/>
                </a:cubicBezTo>
                <a:cubicBezTo>
                  <a:pt x="3386806" y="5851400"/>
                  <a:pt x="3331601" y="5858126"/>
                  <a:pt x="3276306" y="5863318"/>
                </a:cubicBezTo>
                <a:lnTo>
                  <a:pt x="3225006" y="5866706"/>
                </a:lnTo>
                <a:lnTo>
                  <a:pt x="3194056" y="5866407"/>
                </a:lnTo>
                <a:lnTo>
                  <a:pt x="3082891" y="5863061"/>
                </a:lnTo>
                <a:lnTo>
                  <a:pt x="3013959" y="5869302"/>
                </a:lnTo>
                <a:cubicBezTo>
                  <a:pt x="2910698" y="5871464"/>
                  <a:pt x="2845426" y="5852913"/>
                  <a:pt x="2748311" y="5858572"/>
                </a:cubicBezTo>
                <a:cubicBezTo>
                  <a:pt x="2736171" y="5859279"/>
                  <a:pt x="2721419" y="5860082"/>
                  <a:pt x="2704411" y="5860936"/>
                </a:cubicBezTo>
                <a:lnTo>
                  <a:pt x="2650475" y="5863440"/>
                </a:lnTo>
                <a:lnTo>
                  <a:pt x="2436349" y="5854816"/>
                </a:lnTo>
                <a:cubicBezTo>
                  <a:pt x="2095150" y="5845165"/>
                  <a:pt x="1753811" y="5845122"/>
                  <a:pt x="1412584" y="5830782"/>
                </a:cubicBezTo>
                <a:cubicBezTo>
                  <a:pt x="1262458" y="5824256"/>
                  <a:pt x="1113131" y="5859227"/>
                  <a:pt x="963404" y="5861093"/>
                </a:cubicBezTo>
                <a:cubicBezTo>
                  <a:pt x="896140" y="5861967"/>
                  <a:pt x="828812" y="5861342"/>
                  <a:pt x="761431" y="5859896"/>
                </a:cubicBezTo>
                <a:lnTo>
                  <a:pt x="637698" y="5856158"/>
                </a:lnTo>
                <a:lnTo>
                  <a:pt x="592997" y="5853711"/>
                </a:lnTo>
                <a:cubicBezTo>
                  <a:pt x="391136" y="5830428"/>
                  <a:pt x="227663" y="5724844"/>
                  <a:pt x="123577" y="5564333"/>
                </a:cubicBezTo>
                <a:lnTo>
                  <a:pt x="99502" y="5518240"/>
                </a:lnTo>
                <a:lnTo>
                  <a:pt x="95609" y="5512764"/>
                </a:lnTo>
                <a:lnTo>
                  <a:pt x="86221" y="5492812"/>
                </a:lnTo>
                <a:lnTo>
                  <a:pt x="61763" y="5445986"/>
                </a:lnTo>
                <a:lnTo>
                  <a:pt x="56991" y="5430695"/>
                </a:lnTo>
                <a:lnTo>
                  <a:pt x="41922" y="5398673"/>
                </a:lnTo>
                <a:lnTo>
                  <a:pt x="25760" y="5339273"/>
                </a:lnTo>
                <a:lnTo>
                  <a:pt x="16811" y="5271956"/>
                </a:lnTo>
                <a:cubicBezTo>
                  <a:pt x="9305" y="5238090"/>
                  <a:pt x="4710" y="5203585"/>
                  <a:pt x="3092" y="5168860"/>
                </a:cubicBezTo>
                <a:cubicBezTo>
                  <a:pt x="-7132" y="5042101"/>
                  <a:pt x="10081" y="4917108"/>
                  <a:pt x="24446" y="4791844"/>
                </a:cubicBezTo>
                <a:cubicBezTo>
                  <a:pt x="34023" y="4712006"/>
                  <a:pt x="48647" y="4631352"/>
                  <a:pt x="24446" y="4552331"/>
                </a:cubicBezTo>
                <a:cubicBezTo>
                  <a:pt x="7867" y="4497261"/>
                  <a:pt x="4180" y="4438805"/>
                  <a:pt x="13705" y="4381912"/>
                </a:cubicBezTo>
                <a:cubicBezTo>
                  <a:pt x="29766" y="4280940"/>
                  <a:pt x="33117" y="4178184"/>
                  <a:pt x="23670" y="4076300"/>
                </a:cubicBezTo>
                <a:cubicBezTo>
                  <a:pt x="17432" y="4009125"/>
                  <a:pt x="18390" y="3941419"/>
                  <a:pt x="26517" y="3874462"/>
                </a:cubicBezTo>
                <a:cubicBezTo>
                  <a:pt x="37258" y="3784423"/>
                  <a:pt x="53954" y="3692752"/>
                  <a:pt x="33635" y="3602444"/>
                </a:cubicBezTo>
                <a:cubicBezTo>
                  <a:pt x="1280" y="3458954"/>
                  <a:pt x="7751" y="3315599"/>
                  <a:pt x="20694" y="3171022"/>
                </a:cubicBezTo>
                <a:cubicBezTo>
                  <a:pt x="30400" y="3063439"/>
                  <a:pt x="41141" y="2954632"/>
                  <a:pt x="21728" y="2845824"/>
                </a:cubicBezTo>
                <a:cubicBezTo>
                  <a:pt x="13381" y="2795337"/>
                  <a:pt x="13381" y="2743709"/>
                  <a:pt x="21728" y="2693221"/>
                </a:cubicBezTo>
                <a:cubicBezTo>
                  <a:pt x="31823" y="2625218"/>
                  <a:pt x="41400" y="2557892"/>
                  <a:pt x="28458" y="2489208"/>
                </a:cubicBezTo>
                <a:cubicBezTo>
                  <a:pt x="22764" y="2459285"/>
                  <a:pt x="18493" y="2429092"/>
                  <a:pt x="15516" y="2398898"/>
                </a:cubicBezTo>
                <a:cubicBezTo>
                  <a:pt x="9589" y="2321809"/>
                  <a:pt x="11711" y="2244283"/>
                  <a:pt x="21857" y="2167683"/>
                </a:cubicBezTo>
                <a:cubicBezTo>
                  <a:pt x="31564" y="2078733"/>
                  <a:pt x="15776" y="1989238"/>
                  <a:pt x="28717" y="1900560"/>
                </a:cubicBezTo>
                <a:cubicBezTo>
                  <a:pt x="37907" y="1829142"/>
                  <a:pt x="38255" y="1756772"/>
                  <a:pt x="29752" y="1685258"/>
                </a:cubicBezTo>
                <a:cubicBezTo>
                  <a:pt x="14456" y="1550065"/>
                  <a:pt x="15412" y="1413389"/>
                  <a:pt x="32599" y="1278454"/>
                </a:cubicBezTo>
                <a:cubicBezTo>
                  <a:pt x="43212" y="1199704"/>
                  <a:pt x="49294" y="1118644"/>
                  <a:pt x="30270" y="1041390"/>
                </a:cubicBezTo>
                <a:cubicBezTo>
                  <a:pt x="-14509" y="859818"/>
                  <a:pt x="11634" y="677973"/>
                  <a:pt x="30270" y="497354"/>
                </a:cubicBezTo>
                <a:lnTo>
                  <a:pt x="31725" y="472895"/>
                </a:lnTo>
                <a:lnTo>
                  <a:pt x="43781" y="427827"/>
                </a:lnTo>
                <a:lnTo>
                  <a:pt x="50994" y="413476"/>
                </a:lnTo>
                <a:lnTo>
                  <a:pt x="58372" y="387895"/>
                </a:lnTo>
                <a:cubicBezTo>
                  <a:pt x="111660" y="254431"/>
                  <a:pt x="198390" y="154469"/>
                  <a:pt x="306361" y="90092"/>
                </a:cubicBezTo>
                <a:lnTo>
                  <a:pt x="343340" y="71955"/>
                </a:lnTo>
                <a:lnTo>
                  <a:pt x="451947" y="55771"/>
                </a:lnTo>
                <a:lnTo>
                  <a:pt x="480681" y="50638"/>
                </a:lnTo>
                <a:lnTo>
                  <a:pt x="500476" y="51097"/>
                </a:lnTo>
                <a:cubicBezTo>
                  <a:pt x="614729" y="49684"/>
                  <a:pt x="728933" y="43772"/>
                  <a:pt x="843024" y="32056"/>
                </a:cubicBezTo>
                <a:cubicBezTo>
                  <a:pt x="1123212" y="7156"/>
                  <a:pt x="1404499" y="3566"/>
                  <a:pt x="1685086" y="21332"/>
                </a:cubicBezTo>
                <a:cubicBezTo>
                  <a:pt x="1938623" y="33688"/>
                  <a:pt x="2191759" y="64000"/>
                  <a:pt x="2445896" y="38121"/>
                </a:cubicBezTo>
                <a:cubicBezTo>
                  <a:pt x="2489616" y="33690"/>
                  <a:pt x="2532937" y="26111"/>
                  <a:pt x="2576333" y="19030"/>
                </a:cubicBezTo>
                <a:lnTo>
                  <a:pt x="2696353" y="4251"/>
                </a:lnTo>
                <a:lnTo>
                  <a:pt x="2745536" y="5232"/>
                </a:lnTo>
                <a:cubicBezTo>
                  <a:pt x="2818993" y="6452"/>
                  <a:pt x="2887864" y="7004"/>
                  <a:pt x="2947014" y="5793"/>
                </a:cubicBezTo>
                <a:cubicBezTo>
                  <a:pt x="3006163" y="4584"/>
                  <a:pt x="3060036" y="3178"/>
                  <a:pt x="3110399" y="1949"/>
                </a:cubicBezTo>
                <a:lnTo>
                  <a:pt x="3199002" y="221"/>
                </a:lnTo>
                <a:lnTo>
                  <a:pt x="3325015" y="3583"/>
                </a:lnTo>
                <a:cubicBezTo>
                  <a:pt x="3530714" y="12997"/>
                  <a:pt x="3736239" y="28910"/>
                  <a:pt x="3941762" y="43248"/>
                </a:cubicBezTo>
                <a:cubicBezTo>
                  <a:pt x="4091489" y="53739"/>
                  <a:pt x="4241215" y="66563"/>
                  <a:pt x="4390942" y="37886"/>
                </a:cubicBezTo>
                <a:cubicBezTo>
                  <a:pt x="4517292" y="15154"/>
                  <a:pt x="4645537" y="10467"/>
                  <a:pt x="4772844" y="23896"/>
                </a:cubicBezTo>
                <a:cubicBezTo>
                  <a:pt x="4885597" y="37327"/>
                  <a:pt x="4999052" y="40520"/>
                  <a:pt x="5112224" y="33456"/>
                </a:cubicBezTo>
                <a:lnTo>
                  <a:pt x="5477482" y="6922"/>
                </a:lnTo>
                <a:lnTo>
                  <a:pt x="5517883" y="7607"/>
                </a:lnTo>
                <a:lnTo>
                  <a:pt x="5555683" y="6426"/>
                </a:lnTo>
                <a:cubicBezTo>
                  <a:pt x="5626335" y="3737"/>
                  <a:pt x="5704795" y="995"/>
                  <a:pt x="5791061" y="218"/>
                </a:cubicBezTo>
                <a:close/>
              </a:path>
            </a:pathLst>
          </a:custGeom>
        </p:spPr>
      </p:pic>
      <p:sp>
        <p:nvSpPr>
          <p:cNvPr id="6" name="Dreptunghi 5">
            <a:extLst>
              <a:ext uri="{FF2B5EF4-FFF2-40B4-BE49-F238E27FC236}">
                <a16:creationId xmlns:a16="http://schemas.microsoft.com/office/drawing/2014/main" id="{2E1BF501-8C45-9E76-CB9F-FEEE5378F54B}"/>
              </a:ext>
            </a:extLst>
          </p:cNvPr>
          <p:cNvSpPr/>
          <p:nvPr/>
        </p:nvSpPr>
        <p:spPr>
          <a:xfrm>
            <a:off x="1273215" y="2592729"/>
            <a:ext cx="3622876" cy="1516284"/>
          </a:xfrm>
          <a:prstGeom prst="rect">
            <a:avLst/>
          </a:prstGeom>
          <a:solidFill>
            <a:srgbClr val="7EB6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7" name="CasetăText 6">
            <a:extLst>
              <a:ext uri="{FF2B5EF4-FFF2-40B4-BE49-F238E27FC236}">
                <a16:creationId xmlns:a16="http://schemas.microsoft.com/office/drawing/2014/main" id="{6B3A73C7-A313-44D8-7542-7D4D601BE45D}"/>
              </a:ext>
            </a:extLst>
          </p:cNvPr>
          <p:cNvSpPr txBox="1"/>
          <p:nvPr/>
        </p:nvSpPr>
        <p:spPr>
          <a:xfrm>
            <a:off x="740780" y="775504"/>
            <a:ext cx="4155311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b="1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Ce oportunități vei avea?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Pregătire în domeniul economic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Bursa de merit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Bursa socială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Decontarea transportului </a:t>
            </a:r>
            <a:r>
              <a:rPr lang="ro-RO" sz="23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pentrunavetişti</a:t>
            </a:r>
            <a:endParaRPr lang="ro-RO" sz="23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Cabinet psihopedagogic-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 la </a:t>
            </a:r>
            <a:r>
              <a:rPr lang="ro-RO" sz="23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reteaua</a:t>
            </a: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internet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Pregatirea</a:t>
            </a: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în firma de exercițiu </a:t>
            </a:r>
            <a:r>
              <a:rPr lang="ro-RO" sz="23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şi</a:t>
            </a: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agenți economici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Sala de sport modernă</a:t>
            </a:r>
          </a:p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ro-RO" sz="2300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Implicarea în proiecte </a:t>
            </a:r>
            <a:r>
              <a:rPr lang="ro-RO" sz="2300" dirty="0" err="1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extrascolare</a:t>
            </a:r>
            <a:endParaRPr lang="ro-RO" sz="2300" dirty="0">
              <a:solidFill>
                <a:schemeClr val="tx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480982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Albastr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158</Words>
  <Application>Microsoft Office PowerPoint</Application>
  <PresentationFormat>Ecran lat</PresentationFormat>
  <Paragraphs>28</Paragraphs>
  <Slides>4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6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Garamond</vt:lpstr>
      <vt:lpstr>Times New Roman</vt:lpstr>
      <vt:lpstr>Wingdings</vt:lpstr>
      <vt:lpstr>Temă Office</vt:lpstr>
      <vt:lpstr>În anul școlar 2023-2024 poți opta pentru:</vt:lpstr>
      <vt:lpstr>Prezentare PowerPoint</vt:lpstr>
      <vt:lpstr>Terminarea studiilor iți va adduce: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>Iulia Buhai</dc:creator>
  <cp:lastModifiedBy>Iulia Buhai</cp:lastModifiedBy>
  <cp:revision>4</cp:revision>
  <dcterms:created xsi:type="dcterms:W3CDTF">2023-08-08T12:22:10Z</dcterms:created>
  <dcterms:modified xsi:type="dcterms:W3CDTF">2023-08-11T08:51:20Z</dcterms:modified>
</cp:coreProperties>
</file>

<file path=docProps/thumbnail.jpeg>
</file>